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78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243193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“Blog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0" y="892277"/>
            <a:ext cx="4548600" cy="173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Project Overview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Creating an engaging online platform for diverse articles and content.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Content Diversity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Featuring articles, tutorials, reviews, and fostering community.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User Interaction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Encouraging engagement with comments, sharing, and submissions.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Responsive Design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Ensuring accessibility across devices with a user-friendly layout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lang="en-IN" dirty="0">
              <a:latin typeface="EB Garamond Medium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80DA9B-4F46-9221-629D-E1E4794F0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068201"/>
              </p:ext>
            </p:extLst>
          </p:nvPr>
        </p:nvGraphicFramePr>
        <p:xfrm>
          <a:off x="0" y="2626647"/>
          <a:ext cx="4726857" cy="1963999"/>
        </p:xfrm>
        <a:graphic>
          <a:graphicData uri="http://schemas.openxmlformats.org/drawingml/2006/table">
            <a:tbl>
              <a:tblPr firstRow="1" bandRow="1">
                <a:tableStyleId>{5A4BF2BA-0B32-4039-8D23-6E65AF0657F0}</a:tableStyleId>
              </a:tblPr>
              <a:tblGrid>
                <a:gridCol w="1585452">
                  <a:extLst>
                    <a:ext uri="{9D8B030D-6E8A-4147-A177-3AD203B41FA5}">
                      <a16:colId xmlns:a16="http://schemas.microsoft.com/office/drawing/2014/main" val="2523632428"/>
                    </a:ext>
                  </a:extLst>
                </a:gridCol>
                <a:gridCol w="1565786">
                  <a:extLst>
                    <a:ext uri="{9D8B030D-6E8A-4147-A177-3AD203B41FA5}">
                      <a16:colId xmlns:a16="http://schemas.microsoft.com/office/drawing/2014/main" val="1848483484"/>
                    </a:ext>
                  </a:extLst>
                </a:gridCol>
                <a:gridCol w="1575619">
                  <a:extLst>
                    <a:ext uri="{9D8B030D-6E8A-4147-A177-3AD203B41FA5}">
                      <a16:colId xmlns:a16="http://schemas.microsoft.com/office/drawing/2014/main" val="1044358008"/>
                    </a:ext>
                  </a:extLst>
                </a:gridCol>
              </a:tblGrid>
              <a:tr h="3684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220548477"/>
                  </a:ext>
                </a:extLst>
              </a:tr>
              <a:tr h="3448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au721220104022</a:t>
                      </a:r>
                      <a:endParaRPr lang="en-IN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Manoj </a:t>
                      </a: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kumar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251052"/>
                  </a:ext>
                </a:extLst>
              </a:tr>
              <a:tr h="3448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au721220104051</a:t>
                      </a:r>
                      <a:endParaRPr lang="en-IN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Surendran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552485"/>
                  </a:ext>
                </a:extLst>
              </a:tr>
              <a:tr h="368452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au721220104032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Praveen VG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156503176"/>
                  </a:ext>
                </a:extLst>
              </a:tr>
              <a:tr h="48185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au721220104036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Rajeshwari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87908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34BCB2D-1224-0515-BCDD-269E0ADE5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" y="610438"/>
            <a:ext cx="3421450" cy="28184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/>
                </a:solidFill>
              </a:rPr>
              <a:t>Blog Website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Project 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D8526-1909-7DFB-C901-E3B7274F29A7}"/>
              </a:ext>
            </a:extLst>
          </p:cNvPr>
          <p:cNvSpPr txBox="1"/>
          <p:nvPr/>
        </p:nvSpPr>
        <p:spPr>
          <a:xfrm>
            <a:off x="550069" y="551016"/>
            <a:ext cx="8593931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Overview: Creating an engaging online platform for diverse articles and content.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Diversity: Featuring articles, tutorials, reviews, and fostering community.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Interaction: Encouraging engagement with comments, sharing, and submissions.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Design: Ensuring accessibility across devices with a user-friendly layout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1055B-A263-CC20-1A9D-2B2D378A9EE1}"/>
              </a:ext>
            </a:extLst>
          </p:cNvPr>
          <p:cNvSpPr txBox="1"/>
          <p:nvPr/>
        </p:nvSpPr>
        <p:spPr>
          <a:xfrm>
            <a:off x="445779" y="2241285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53876-5111-4A38-36C5-3F827913A528}"/>
              </a:ext>
            </a:extLst>
          </p:cNvPr>
          <p:cNvSpPr txBox="1"/>
          <p:nvPr/>
        </p:nvSpPr>
        <p:spPr>
          <a:xfrm>
            <a:off x="445779" y="2570988"/>
            <a:ext cx="8593931" cy="263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involves creating an interactive online platform with diverse content, fostering user engagement through comments and sharing, and ensuring accessibility with a responsive design.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Monetization Strategy: Implementing a monetization strategy through advertising, sponsored content, or premium subscriptions to sustain the website's operations and growth.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Quality Control: Implementing quality control measures, such as editorial guidelines and user-generated content moderation, to maintain the website's reputation for high-quality, trustworthy content.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194048" y="1928477"/>
            <a:ext cx="235958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 err="1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ManojKumar-studentdev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356</Words>
  <Application>Microsoft Office PowerPoint</Application>
  <PresentationFormat>On-screen Show (16:9)</PresentationFormat>
  <Paragraphs>56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Public Sans</vt:lpstr>
      <vt:lpstr>Calibri</vt:lpstr>
      <vt:lpstr>Arial</vt:lpstr>
      <vt:lpstr>Noto Sans Symbols</vt:lpstr>
      <vt:lpstr>Times New Roman</vt:lpstr>
      <vt:lpstr>EB Garamond SemiBold</vt:lpstr>
      <vt:lpstr>EB Garamond</vt:lpstr>
      <vt:lpstr>Söhne</vt:lpstr>
      <vt:lpstr>EB Garamond Medium</vt:lpstr>
      <vt:lpstr>Arial</vt:lpstr>
      <vt:lpstr>Simple Light</vt:lpstr>
      <vt:lpstr>PowerPoint Presentation</vt:lpstr>
      <vt:lpstr>Blog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J N</cp:lastModifiedBy>
  <cp:revision>4</cp:revision>
  <dcterms:created xsi:type="dcterms:W3CDTF">2020-08-13T11:21:46Z</dcterms:created>
  <dcterms:modified xsi:type="dcterms:W3CDTF">2023-10-04T04:25:35Z</dcterms:modified>
</cp:coreProperties>
</file>